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3" r:id="rId9"/>
    <p:sldId id="262" r:id="rId10"/>
    <p:sldId id="286" r:id="rId11"/>
    <p:sldId id="284" r:id="rId12"/>
    <p:sldId id="285" r:id="rId13"/>
    <p:sldId id="288" r:id="rId14"/>
    <p:sldId id="289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7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rabh@iiitmanipur.ac.in" initials="s" lastIdx="0" clrIdx="0">
    <p:extLst>
      <p:ext uri="{19B8F6BF-5375-455C-9EA6-DF929625EA0E}">
        <p15:presenceInfo xmlns:p15="http://schemas.microsoft.com/office/powerpoint/2012/main" userId="3d11c954df1320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7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2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28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76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4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127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9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34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7D525BB-DA17-4BA0-B3C8-3AC3ABC827E6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7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8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91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389197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 smtClean="0"/>
              <a:t>RFID </a:t>
            </a:r>
            <a:br>
              <a:rPr lang="en-IN" sz="4400" b="1" dirty="0" smtClean="0"/>
            </a:br>
            <a:r>
              <a:rPr lang="en-IN" sz="4400" b="1" dirty="0" smtClean="0"/>
              <a:t>based online monitoring </a:t>
            </a:r>
            <a:br>
              <a:rPr lang="en-IN" sz="4400" b="1" dirty="0" smtClean="0"/>
            </a:br>
            <a:r>
              <a:rPr lang="en-IN" sz="4400" b="1" dirty="0" smtClean="0"/>
              <a:t>attendance system</a:t>
            </a:r>
            <a:endParaRPr lang="en-IN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942" y="4455621"/>
            <a:ext cx="10058400" cy="1143000"/>
          </a:xfrm>
        </p:spPr>
        <p:txBody>
          <a:bodyPr>
            <a:normAutofit/>
          </a:bodyPr>
          <a:lstStyle/>
          <a:p>
            <a:r>
              <a:rPr lang="en-IN" dirty="0" err="1" smtClean="0"/>
              <a:t>Aman</a:t>
            </a:r>
            <a:r>
              <a:rPr lang="en-IN" dirty="0" smtClean="0"/>
              <a:t> </a:t>
            </a:r>
            <a:r>
              <a:rPr lang="en-IN" dirty="0" err="1" smtClean="0"/>
              <a:t>Ranjan</a:t>
            </a:r>
            <a:r>
              <a:rPr lang="en-IN" dirty="0" smtClean="0"/>
              <a:t> </a:t>
            </a:r>
            <a:r>
              <a:rPr lang="en-IN" dirty="0" err="1" smtClean="0"/>
              <a:t>Verma</a:t>
            </a:r>
            <a:r>
              <a:rPr lang="en-IN" dirty="0"/>
              <a:t> </a:t>
            </a:r>
            <a:r>
              <a:rPr lang="en-IN" dirty="0" smtClean="0"/>
              <a:t>| </a:t>
            </a:r>
            <a:r>
              <a:rPr lang="en-IN" dirty="0" err="1" smtClean="0"/>
              <a:t>Saurabh</a:t>
            </a:r>
            <a:r>
              <a:rPr lang="en-IN" dirty="0" smtClean="0"/>
              <a:t> </a:t>
            </a:r>
            <a:r>
              <a:rPr lang="en-IN" dirty="0" err="1" smtClean="0"/>
              <a:t>kumar</a:t>
            </a:r>
            <a:r>
              <a:rPr lang="en-IN" dirty="0" smtClean="0"/>
              <a:t> |  </a:t>
            </a:r>
            <a:r>
              <a:rPr lang="en-IN" dirty="0" err="1" smtClean="0"/>
              <a:t>Sumit</a:t>
            </a:r>
            <a:r>
              <a:rPr lang="en-IN" dirty="0" smtClean="0"/>
              <a:t> </a:t>
            </a:r>
            <a:r>
              <a:rPr lang="en-IN" dirty="0" err="1" smtClean="0"/>
              <a:t>kumar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94498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END </a:t>
            </a:r>
            <a:r>
              <a:rPr lang="en-IN" dirty="0"/>
              <a:t>SEM EVALUATION </a:t>
            </a:r>
            <a:r>
              <a:rPr lang="en-IN" dirty="0" smtClean="0"/>
              <a:t>PRESENTATION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" y="637467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Dept. of Electronics and Communication Engineering, IIIT Manipur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53" y="5065221"/>
            <a:ext cx="13525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656" y="299667"/>
            <a:ext cx="10058400" cy="1450757"/>
          </a:xfrm>
        </p:spPr>
        <p:txBody>
          <a:bodyPr/>
          <a:lstStyle/>
          <a:p>
            <a:r>
              <a:rPr lang="en-IN" dirty="0"/>
              <a:t>Interfacing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405" y="1848435"/>
            <a:ext cx="5363073" cy="44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9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1952258"/>
            <a:ext cx="8288383" cy="4305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Interfacing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68434"/>
            <a:ext cx="10058400" cy="37006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/>
              <a:t>Arduino – LCD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0" indent="0">
              <a:buNone/>
            </a:pPr>
            <a:endParaRPr lang="en-IN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t="2304" r="18836" b="50976"/>
          <a:stretch/>
        </p:blipFill>
        <p:spPr>
          <a:xfrm>
            <a:off x="7589520" y="3396343"/>
            <a:ext cx="1922076" cy="141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Interfacing </a:t>
            </a:r>
            <a:r>
              <a:rPr lang="en-IN" sz="3200" dirty="0" err="1" smtClean="0"/>
              <a:t>cont</a:t>
            </a:r>
            <a:r>
              <a:rPr lang="en-IN" sz="3200" dirty="0" smtClean="0"/>
              <a:t> ..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3930"/>
            <a:ext cx="10058400" cy="38051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dirty="0"/>
              <a:t>Arduino --&gt; Wi-Fi --&gt; Firebase</a:t>
            </a:r>
          </a:p>
          <a:p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565" y="3117840"/>
            <a:ext cx="2855427" cy="189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13465" r="48881" b="42570"/>
          <a:stretch/>
        </p:blipFill>
        <p:spPr>
          <a:xfrm>
            <a:off x="6748129" y="2947297"/>
            <a:ext cx="4614290" cy="22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942" y="3278708"/>
            <a:ext cx="1897572" cy="18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4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+</a:t>
            </a:r>
            <a:r>
              <a:rPr lang="en-IN" dirty="0" smtClean="0"/>
              <a:t> </a:t>
            </a:r>
            <a:r>
              <a:rPr lang="en-IN" dirty="0"/>
              <a:t>Wi-Fi +</a:t>
            </a:r>
            <a:r>
              <a:rPr lang="en-IN" dirty="0" smtClean="0"/>
              <a:t> </a:t>
            </a:r>
            <a:r>
              <a:rPr lang="en-IN" dirty="0"/>
              <a:t>Firebase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11" y="2098211"/>
            <a:ext cx="5378276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t="13465" r="48881" b="42570"/>
          <a:stretch/>
        </p:blipFill>
        <p:spPr>
          <a:xfrm>
            <a:off x="7542876" y="2202714"/>
            <a:ext cx="4614290" cy="2228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c 5"/>
          <p:cNvSpPr/>
          <p:nvPr/>
        </p:nvSpPr>
        <p:spPr>
          <a:xfrm rot="19106971">
            <a:off x="6294486" y="1869034"/>
            <a:ext cx="1828800" cy="183370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71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6"/>
          <a:stretch/>
        </p:blipFill>
        <p:spPr>
          <a:xfrm>
            <a:off x="708221" y="2267027"/>
            <a:ext cx="10956909" cy="3807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4217" y="888274"/>
            <a:ext cx="877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Complete Circuit Diagram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6452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Android Application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834836"/>
          </a:xfrm>
        </p:spPr>
        <p:txBody>
          <a:bodyPr/>
          <a:lstStyle/>
          <a:p>
            <a:r>
              <a:rPr lang="en-US" dirty="0" smtClean="0"/>
              <a:t>IOT </a:t>
            </a:r>
            <a:r>
              <a:rPr lang="en-US" dirty="0" smtClean="0"/>
              <a:t>Based attendance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95" y="3526971"/>
            <a:ext cx="3204405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7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Android</a:t>
            </a:r>
            <a:r>
              <a:rPr lang="en-US" dirty="0"/>
              <a:t> is a mobile operating system developed by Google, based on a modified version of the Linux kernel and other open source software and designed primarily for touchscreen mobile devices such as smartphones and tablets.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09" y="2853555"/>
            <a:ext cx="5448572" cy="3102054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>
          <a:xfrm>
            <a:off x="5794058" y="3962709"/>
            <a:ext cx="888274" cy="927463"/>
          </a:xfrm>
          <a:prstGeom prst="noSmoking">
            <a:avLst>
              <a:gd name="adj" fmla="val 2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>
          <a:xfrm>
            <a:off x="7378269" y="3940850"/>
            <a:ext cx="888274" cy="927463"/>
          </a:xfrm>
          <a:prstGeom prst="noSmoking">
            <a:avLst>
              <a:gd name="adj" fmla="val 2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684" y="2381840"/>
            <a:ext cx="5357454" cy="4022725"/>
          </a:xfrm>
        </p:spPr>
      </p:pic>
    </p:spTree>
    <p:extLst>
      <p:ext uri="{BB962C8B-B14F-4D97-AF65-F5344CB8AC3E}">
        <p14:creationId xmlns:p14="http://schemas.microsoft.com/office/powerpoint/2010/main" val="36370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17" y="3185571"/>
            <a:ext cx="936245" cy="914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71" y="2075227"/>
            <a:ext cx="2080514" cy="404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664372" y="4441369"/>
            <a:ext cx="13585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Attendance 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46" y="1826645"/>
            <a:ext cx="2417663" cy="429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89" y="1826645"/>
            <a:ext cx="2521527" cy="4482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hevron 10"/>
          <p:cNvSpPr/>
          <p:nvPr/>
        </p:nvSpPr>
        <p:spPr>
          <a:xfrm>
            <a:off x="7542804" y="3453077"/>
            <a:ext cx="628923" cy="10452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 flipH="1">
            <a:off x="4500355" y="3453076"/>
            <a:ext cx="570176" cy="10452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4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60" y="1905742"/>
            <a:ext cx="2396209" cy="4259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07" y="2137632"/>
            <a:ext cx="2478858" cy="440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65" y="2438794"/>
            <a:ext cx="2439893" cy="4337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95" y="2658299"/>
            <a:ext cx="2301321" cy="4091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9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 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893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Radio Frequency Identification based attendance system is an automatic attendance system which consists of a micro controller, RFID reader, RFID tag and a data </a:t>
            </a:r>
            <a:r>
              <a:rPr lang="en-IN" dirty="0" smtClean="0"/>
              <a:t>base(firebase) </a:t>
            </a:r>
            <a:r>
              <a:rPr lang="en-IN" dirty="0"/>
              <a:t>as its primary </a:t>
            </a:r>
            <a:r>
              <a:rPr lang="en-IN" dirty="0" smtClean="0"/>
              <a:t>components.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r="16423"/>
          <a:stretch/>
        </p:blipFill>
        <p:spPr>
          <a:xfrm>
            <a:off x="8595359" y="3345724"/>
            <a:ext cx="2873828" cy="2420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r="27656"/>
          <a:stretch/>
        </p:blipFill>
        <p:spPr>
          <a:xfrm>
            <a:off x="1097280" y="3345724"/>
            <a:ext cx="3148148" cy="2426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r="17500"/>
          <a:stretch/>
        </p:blipFill>
        <p:spPr>
          <a:xfrm>
            <a:off x="4598125" y="3345724"/>
            <a:ext cx="364453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1" y="1855580"/>
            <a:ext cx="2471983" cy="439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989265" y="2618508"/>
            <a:ext cx="1482436" cy="6650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View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89265" y="4510084"/>
            <a:ext cx="1482436" cy="6650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Button View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9265" y="3457124"/>
            <a:ext cx="1482436" cy="589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44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1" y="1855580"/>
            <a:ext cx="2471983" cy="439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val 2"/>
          <p:cNvSpPr/>
          <p:nvPr/>
        </p:nvSpPr>
        <p:spPr>
          <a:xfrm>
            <a:off x="9541437" y="4108319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6" y="1844915"/>
            <a:ext cx="2477982" cy="440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535512" y="3457155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47" y="1844915"/>
            <a:ext cx="2477983" cy="4405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8"/>
          <a:stretch/>
        </p:blipFill>
        <p:spPr>
          <a:xfrm>
            <a:off x="6682198" y="1844915"/>
            <a:ext cx="4473482" cy="440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8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1" y="1855580"/>
            <a:ext cx="2471983" cy="439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9541437" y="4108319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8"/>
          <a:stretch/>
        </p:blipFill>
        <p:spPr>
          <a:xfrm>
            <a:off x="6682198" y="1844915"/>
            <a:ext cx="4473482" cy="440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7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776" y="1844915"/>
            <a:ext cx="2477982" cy="4405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9535512" y="3942064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4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701" y="1855580"/>
            <a:ext cx="2471983" cy="4394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8" t="13935" b="46376"/>
          <a:stretch/>
        </p:blipFill>
        <p:spPr>
          <a:xfrm>
            <a:off x="1920242" y="3229926"/>
            <a:ext cx="4441530" cy="281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4211782" y="3103418"/>
            <a:ext cx="4017818" cy="153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639671" y="2715491"/>
            <a:ext cx="4017818" cy="153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740691" y="2944999"/>
            <a:ext cx="4017818" cy="153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98628" y="3299752"/>
            <a:ext cx="9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Gmail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926527" y="5239764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4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61" y="1855580"/>
            <a:ext cx="2480812" cy="441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535512" y="2556609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56" y="1855579"/>
            <a:ext cx="2480813" cy="4410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Attendance System App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2" y="1022909"/>
            <a:ext cx="731520" cy="714451"/>
          </a:xfrm>
        </p:spPr>
      </p:pic>
      <p:sp>
        <p:nvSpPr>
          <p:cNvPr id="5" name="TextBox 4"/>
          <p:cNvSpPr txBox="1"/>
          <p:nvPr/>
        </p:nvSpPr>
        <p:spPr>
          <a:xfrm>
            <a:off x="1828801" y="2076994"/>
            <a:ext cx="3709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Layout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Programmed using Java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733062" y="5044418"/>
            <a:ext cx="332510" cy="33250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017 -0.163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t="13464" r="25012" b="39479"/>
          <a:stretch/>
        </p:blipFill>
        <p:spPr>
          <a:xfrm>
            <a:off x="621843" y="1937237"/>
            <a:ext cx="8915400" cy="3143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99501" y="4281650"/>
            <a:ext cx="2930561" cy="194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of Data from Arduino to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985" y="3246492"/>
            <a:ext cx="1035158" cy="10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Motivation behind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3343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Roll call in educational institutions and offices consumes considerable amount of time and </a:t>
            </a:r>
            <a:r>
              <a:rPr lang="en-IN" dirty="0" smtClean="0"/>
              <a:t>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Schools can overcome this inefficiency and address the problem adopting RFID based </a:t>
            </a:r>
            <a:r>
              <a:rPr lang="en-IN" dirty="0" smtClean="0"/>
              <a:t>attendance.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Though this traditional attendance management is still popular in many </a:t>
            </a:r>
            <a:r>
              <a:rPr lang="en-IN" dirty="0" smtClean="0"/>
              <a:t>of schools, </a:t>
            </a:r>
            <a:r>
              <a:rPr lang="en-IN" dirty="0"/>
              <a:t>the concept of the use of RFID based attendance system is gradually gaining momentum in city </a:t>
            </a:r>
            <a:r>
              <a:rPr lang="en-IN" dirty="0" smtClean="0"/>
              <a:t>schools.</a:t>
            </a:r>
            <a:endParaRPr lang="en-IN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97280" y="4079483"/>
            <a:ext cx="6714309" cy="2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97280" y="4323805"/>
            <a:ext cx="9823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Child Safety is very important nowadays and everyone wants to get </a:t>
            </a:r>
            <a:r>
              <a:rPr lang="en-I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information </a:t>
            </a:r>
            <a:r>
              <a:rPr lang="en-I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 the school about their child attendance in the school. </a:t>
            </a:r>
          </a:p>
        </p:txBody>
      </p:sp>
    </p:spTree>
    <p:extLst>
      <p:ext uri="{BB962C8B-B14F-4D97-AF65-F5344CB8AC3E}">
        <p14:creationId xmlns:p14="http://schemas.microsoft.com/office/powerpoint/2010/main" val="34554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Data from Arduino to </a:t>
            </a:r>
            <a:r>
              <a:rPr lang="en-US" dirty="0" smtClean="0"/>
              <a:t>App </a:t>
            </a:r>
            <a:r>
              <a:rPr lang="en-US" sz="3200" dirty="0" smtClean="0"/>
              <a:t>cont..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" t="13463" r="25012" b="5773"/>
          <a:stretch/>
        </p:blipFill>
        <p:spPr>
          <a:xfrm>
            <a:off x="5175801" y="1867964"/>
            <a:ext cx="5979879" cy="3618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4" y="2471738"/>
            <a:ext cx="2375325" cy="4222799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>
          <a:xfrm rot="10800000" flipV="1">
            <a:off x="3714750" y="3200399"/>
            <a:ext cx="3214688" cy="1900237"/>
          </a:xfrm>
          <a:prstGeom prst="bentConnector3">
            <a:avLst>
              <a:gd name="adj1" fmla="val 66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71" y="1870819"/>
            <a:ext cx="505778" cy="50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 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9"/>
          <a:stretch/>
        </p:blipFill>
        <p:spPr>
          <a:xfrm>
            <a:off x="1523425" y="1925782"/>
            <a:ext cx="9477084" cy="467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9975272" y="1413165"/>
            <a:ext cx="1440873" cy="1413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95">
            <a:off x="4899220" y="51766"/>
            <a:ext cx="2859900" cy="301768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11395" r="10279" b="15945"/>
          <a:stretch/>
        </p:blipFill>
        <p:spPr>
          <a:xfrm>
            <a:off x="8443681" y="3806356"/>
            <a:ext cx="3213463" cy="2299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95" y="2048927"/>
            <a:ext cx="4418859" cy="3314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62385" y="3770362"/>
            <a:ext cx="2399420" cy="2270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681" y="440804"/>
            <a:ext cx="3139225" cy="2416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6" t="2304" r="18836" b="50976"/>
          <a:stretch/>
        </p:blipFill>
        <p:spPr>
          <a:xfrm>
            <a:off x="3304903" y="1884013"/>
            <a:ext cx="5596124" cy="41173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62549" y="2397966"/>
            <a:ext cx="4101737" cy="277492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rgbClr val="FFFF00"/>
                </a:solidFill>
              </a:rPr>
              <a:t>Let’s move for demonstration. </a:t>
            </a:r>
            <a:endParaRPr lang="en-IN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45" y="1848283"/>
            <a:ext cx="2389909" cy="2539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48282"/>
            <a:ext cx="12192000" cy="2266517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Thank You</a:t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/>
              <a:t>Problems </a:t>
            </a:r>
            <a:r>
              <a:rPr lang="en-IN" sz="4000" dirty="0"/>
              <a:t>o</a:t>
            </a:r>
            <a:r>
              <a:rPr lang="en-IN" sz="4000" dirty="0" smtClean="0"/>
              <a:t>f existing attendance systems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758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Earlier attendance system is based on GSM module.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 smtClean="0"/>
              <a:t> The setup cost and operating cost of these systems are more.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2821577"/>
            <a:ext cx="10058400" cy="369332"/>
          </a:xfrm>
          <a:prstGeom prst="rect">
            <a:avLst/>
          </a:prstGeom>
          <a:solidFill>
            <a:srgbClr val="B5D96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new in our attendance system ?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3500845"/>
            <a:ext cx="10110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Since, it uses Wi-Fi module for data transmission, it’s operational cost is almost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Highly 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Dedicated android application to keep track of the attendance record.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Graphical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 uses counters to avoid proxy.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Started with Bidirectional counter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7806"/>
            <a:ext cx="6039065" cy="4129160"/>
          </a:xfrm>
        </p:spPr>
      </p:pic>
      <p:pic>
        <p:nvPicPr>
          <p:cNvPr id="3074" name="Picture 2" descr="Image result for laser+ LDR proj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9" t="52783" r="-2487" b="379"/>
          <a:stretch/>
        </p:blipFill>
        <p:spPr bwMode="auto">
          <a:xfrm flipH="1" flipV="1">
            <a:off x="7981402" y="2319305"/>
            <a:ext cx="3174278" cy="331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8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Started with 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366" y="1867988"/>
            <a:ext cx="4911634" cy="4441372"/>
          </a:xfrm>
        </p:spPr>
      </p:pic>
      <p:sp>
        <p:nvSpPr>
          <p:cNvPr id="5" name="TextBox 4"/>
          <p:cNvSpPr txBox="1"/>
          <p:nvPr/>
        </p:nvSpPr>
        <p:spPr>
          <a:xfrm>
            <a:off x="7550331" y="2821577"/>
            <a:ext cx="3605349" cy="224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7380514" y="3211511"/>
            <a:ext cx="39449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Earlier we started with </a:t>
            </a:r>
            <a:r>
              <a:rPr lang="en-IN" dirty="0" smtClean="0"/>
              <a:t>MFRC522 </a:t>
            </a:r>
            <a:r>
              <a:rPr lang="en-IN" dirty="0" smtClean="0"/>
              <a:t>which works on 13.5 MHz frequency</a:t>
            </a:r>
            <a:r>
              <a:rPr lang="en-IN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 smtClean="0"/>
              <a:t>But since our card works on 125 KHz, we had to switch to EM18 RFID module.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190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EM18 RFID READER MODULE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53466"/>
            <a:ext cx="6463550" cy="3559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9" t="19931" r="30002" b="8553"/>
          <a:stretch/>
        </p:blipFill>
        <p:spPr>
          <a:xfrm>
            <a:off x="8020594" y="2613755"/>
            <a:ext cx="3135086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principle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As the RFID Reader is sending a radio waves of a particular frequency so the voltage that is induced across the coil is also of a particular frequency</a:t>
            </a:r>
            <a:r>
              <a:rPr lang="en-IN" sz="2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 smtClean="0"/>
              <a:t>The magnetic field generated by RFID module induces current in RFID tag. This is called as inductive coupling.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According to the data that is stored inside this RFID Tag then that data can be read by the RFID Reader in the form of a voltage. So, in this way the data is sent back to the RFID Reader</a:t>
            </a:r>
            <a:r>
              <a:rPr lang="en-IN" sz="2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 smtClean="0"/>
              <a:t>Further Arduino will receive the data and process it.</a:t>
            </a:r>
            <a:endParaRPr lang="en-IN" sz="2200" dirty="0"/>
          </a:p>
          <a:p>
            <a:pPr>
              <a:buFont typeface="Arial" panose="020B0604020202020204" pitchFamily="34" charset="0"/>
              <a:buChar char="•"/>
            </a:pPr>
            <a:endParaRPr lang="en-IN" sz="2200" dirty="0" smtClean="0"/>
          </a:p>
          <a:p>
            <a:endParaRPr lang="en-IN" sz="2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51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</a:t>
            </a:r>
            <a:r>
              <a:rPr lang="en-IN" dirty="0" smtClean="0"/>
              <a:t>principle </a:t>
            </a:r>
            <a:r>
              <a:rPr lang="en-IN" sz="3200" dirty="0" err="1" smtClean="0"/>
              <a:t>cont</a:t>
            </a:r>
            <a:r>
              <a:rPr lang="en-IN" sz="3200" dirty="0" smtClean="0"/>
              <a:t> …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3" y="1846263"/>
            <a:ext cx="9536179" cy="4022725"/>
          </a:xfrm>
        </p:spPr>
      </p:pic>
      <p:sp>
        <p:nvSpPr>
          <p:cNvPr id="6" name="Rectangle 5"/>
          <p:cNvSpPr/>
          <p:nvPr/>
        </p:nvSpPr>
        <p:spPr>
          <a:xfrm>
            <a:off x="1645456" y="4062548"/>
            <a:ext cx="1946829" cy="4441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rgbClr val="7030A0"/>
                </a:solidFill>
              </a:rPr>
              <a:t>125 KHz</a:t>
            </a:r>
            <a:endParaRPr lang="en-IN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470</TotalTime>
  <Words>581</Words>
  <Application>Microsoft Office PowerPoint</Application>
  <PresentationFormat>Widescreen</PresentationFormat>
  <Paragraphs>136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Retrospect</vt:lpstr>
      <vt:lpstr>RFID  based online monitoring  attendance system</vt:lpstr>
      <vt:lpstr>Introduction :</vt:lpstr>
      <vt:lpstr>Motivation behind the project</vt:lpstr>
      <vt:lpstr>Problems of existing attendance systems</vt:lpstr>
      <vt:lpstr>Started with Bidirectional counter</vt:lpstr>
      <vt:lpstr>Started with …</vt:lpstr>
      <vt:lpstr>EM18 RFID READER MODULE</vt:lpstr>
      <vt:lpstr>Working principle</vt:lpstr>
      <vt:lpstr>Working principle cont …</vt:lpstr>
      <vt:lpstr>Interfacing</vt:lpstr>
      <vt:lpstr>Interfacing</vt:lpstr>
      <vt:lpstr>Interfacing cont ..</vt:lpstr>
      <vt:lpstr>Arduino + Wi-Fi + Firebase</vt:lpstr>
      <vt:lpstr>PowerPoint Presentation</vt:lpstr>
      <vt:lpstr>Android Application</vt:lpstr>
      <vt:lpstr>Android</vt:lpstr>
      <vt:lpstr>Android App</vt:lpstr>
      <vt:lpstr>Android App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 Attendance System App </vt:lpstr>
      <vt:lpstr>Flow of Data from Arduino to App</vt:lpstr>
      <vt:lpstr>Flow of Data from Arduino to App cont..</vt:lpstr>
      <vt:lpstr>Firebase Security</vt:lpstr>
      <vt:lpstr>Project</vt:lpstr>
      <vt:lpstr>Thank You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 based online monitoring  attendance system</dc:title>
  <dc:creator>saurabh@iiitmanipur.ac.in</dc:creator>
  <cp:lastModifiedBy>saurabh@iiitmanipur.ac.in</cp:lastModifiedBy>
  <cp:revision>26</cp:revision>
  <dcterms:created xsi:type="dcterms:W3CDTF">2018-05-06T14:31:10Z</dcterms:created>
  <dcterms:modified xsi:type="dcterms:W3CDTF">2018-05-07T04:38:30Z</dcterms:modified>
</cp:coreProperties>
</file>